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notesMasterIdLst>
    <p:notesMasterId r:id="rId3"/>
  </p:notesMasterIdLst>
  <p:handoutMasterIdLst>
    <p:handoutMasterId r:id="rId4"/>
  </p:handoutMasterIdLst>
  <p:sldIdLst>
    <p:sldId id="289" r:id="rId2"/>
  </p:sldIdLst>
  <p:sldSz cx="9144000" cy="6858000" type="screen4x3"/>
  <p:notesSz cx="6950075" cy="9236075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02" autoAdjust="0"/>
    <p:restoredTop sz="86427" autoAdjust="0"/>
  </p:normalViewPr>
  <p:slideViewPr>
    <p:cSldViewPr>
      <p:cViewPr varScale="1">
        <p:scale>
          <a:sx n="114" d="100"/>
          <a:sy n="114" d="100"/>
        </p:scale>
        <p:origin x="162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3" d="100"/>
          <a:sy n="73" d="100"/>
        </p:scale>
        <p:origin x="2904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3" y="4"/>
            <a:ext cx="3012329" cy="463549"/>
          </a:xfrm>
          <a:prstGeom prst="rect">
            <a:avLst/>
          </a:prstGeom>
        </p:spPr>
        <p:txBody>
          <a:bodyPr vert="horz" lIns="91430" tIns="45714" rIns="91430" bIns="45714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36176" y="4"/>
            <a:ext cx="3012329" cy="463549"/>
          </a:xfrm>
          <a:prstGeom prst="rect">
            <a:avLst/>
          </a:prstGeom>
        </p:spPr>
        <p:txBody>
          <a:bodyPr vert="horz" lIns="91430" tIns="45714" rIns="91430" bIns="45714" rtlCol="0"/>
          <a:lstStyle>
            <a:lvl1pPr algn="r">
              <a:defRPr sz="1200"/>
            </a:lvl1pPr>
          </a:lstStyle>
          <a:p>
            <a:fld id="{33A9B828-6977-43F9-9918-3DDF0B230FF0}" type="datetimeFigureOut">
              <a:rPr lang="es-MX" smtClean="0"/>
              <a:t>21/04/2025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3" y="8772529"/>
            <a:ext cx="3012329" cy="463549"/>
          </a:xfrm>
          <a:prstGeom prst="rect">
            <a:avLst/>
          </a:prstGeom>
        </p:spPr>
        <p:txBody>
          <a:bodyPr vert="horz" lIns="91430" tIns="45714" rIns="91430" bIns="45714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36176" y="8772529"/>
            <a:ext cx="3012329" cy="463549"/>
          </a:xfrm>
          <a:prstGeom prst="rect">
            <a:avLst/>
          </a:prstGeom>
        </p:spPr>
        <p:txBody>
          <a:bodyPr vert="horz" lIns="91430" tIns="45714" rIns="91430" bIns="45714" rtlCol="0" anchor="b"/>
          <a:lstStyle>
            <a:lvl1pPr algn="r">
              <a:defRPr sz="1200"/>
            </a:lvl1pPr>
          </a:lstStyle>
          <a:p>
            <a:fld id="{BBA6E75F-B58F-4605-8958-C5CD94A35FD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648877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3" y="4"/>
            <a:ext cx="3012329" cy="461963"/>
          </a:xfrm>
          <a:prstGeom prst="rect">
            <a:avLst/>
          </a:prstGeom>
        </p:spPr>
        <p:txBody>
          <a:bodyPr vert="horz" lIns="91430" tIns="45714" rIns="91430" bIns="45714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36176" y="4"/>
            <a:ext cx="3012329" cy="461963"/>
          </a:xfrm>
          <a:prstGeom prst="rect">
            <a:avLst/>
          </a:prstGeom>
        </p:spPr>
        <p:txBody>
          <a:bodyPr vert="horz" lIns="91430" tIns="45714" rIns="91430" bIns="45714" rtlCol="0"/>
          <a:lstStyle>
            <a:lvl1pPr algn="r">
              <a:defRPr sz="1200"/>
            </a:lvl1pPr>
          </a:lstStyle>
          <a:p>
            <a:fld id="{33E576A4-FC4F-41F8-A9B5-EA88016C21F1}" type="datetimeFigureOut">
              <a:rPr lang="es-MX" smtClean="0"/>
              <a:pPr/>
              <a:t>21/04/2025</a:t>
            </a:fld>
            <a:endParaRPr lang="es-MX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692150"/>
            <a:ext cx="4616450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0" tIns="45714" rIns="91430" bIns="45714" rtlCol="0" anchor="ctr"/>
          <a:lstStyle/>
          <a:p>
            <a:endParaRPr lang="es-MX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95639" y="4387850"/>
            <a:ext cx="5558801" cy="4156076"/>
          </a:xfrm>
          <a:prstGeom prst="rect">
            <a:avLst/>
          </a:prstGeom>
        </p:spPr>
        <p:txBody>
          <a:bodyPr vert="horz" lIns="91430" tIns="45714" rIns="91430" bIns="45714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3" y="8772527"/>
            <a:ext cx="3012329" cy="461963"/>
          </a:xfrm>
          <a:prstGeom prst="rect">
            <a:avLst/>
          </a:prstGeom>
        </p:spPr>
        <p:txBody>
          <a:bodyPr vert="horz" lIns="91430" tIns="45714" rIns="91430" bIns="45714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36176" y="8772527"/>
            <a:ext cx="3012329" cy="461963"/>
          </a:xfrm>
          <a:prstGeom prst="rect">
            <a:avLst/>
          </a:prstGeom>
        </p:spPr>
        <p:txBody>
          <a:bodyPr vert="horz" lIns="91430" tIns="45714" rIns="91430" bIns="45714" rtlCol="0" anchor="b"/>
          <a:lstStyle>
            <a:lvl1pPr algn="r">
              <a:defRPr sz="1200"/>
            </a:lvl1pPr>
          </a:lstStyle>
          <a:p>
            <a:fld id="{29AF8C10-08F2-4EA0-AA31-71FB1D628448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3882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FA2D6-8307-475F-B685-8EB3F9476311}" type="datetimeFigureOut">
              <a:rPr lang="es-MX" smtClean="0"/>
              <a:pPr/>
              <a:t>21/04/2025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F0EB3-E9A3-49C7-85C1-11046DD9679E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92631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FA2D6-8307-475F-B685-8EB3F9476311}" type="datetimeFigureOut">
              <a:rPr lang="es-MX" smtClean="0"/>
              <a:pPr/>
              <a:t>21/04/2025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F0EB3-E9A3-49C7-85C1-11046DD9679E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05863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FA2D6-8307-475F-B685-8EB3F9476311}" type="datetimeFigureOut">
              <a:rPr lang="es-MX" smtClean="0"/>
              <a:pPr/>
              <a:t>21/04/2025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F0EB3-E9A3-49C7-85C1-11046DD9679E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90820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FA2D6-8307-475F-B685-8EB3F9476311}" type="datetimeFigureOut">
              <a:rPr lang="es-MX" smtClean="0"/>
              <a:pPr/>
              <a:t>21/04/2025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F0EB3-E9A3-49C7-85C1-11046DD9679E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0207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FA2D6-8307-475F-B685-8EB3F9476311}" type="datetimeFigureOut">
              <a:rPr lang="es-MX" smtClean="0"/>
              <a:pPr/>
              <a:t>21/04/2025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F0EB3-E9A3-49C7-85C1-11046DD9679E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92703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FA2D6-8307-475F-B685-8EB3F9476311}" type="datetimeFigureOut">
              <a:rPr lang="es-MX" smtClean="0"/>
              <a:pPr/>
              <a:t>21/04/2025</a:t>
            </a:fld>
            <a:endParaRPr lang="es-MX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F0EB3-E9A3-49C7-85C1-11046DD9679E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68928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FA2D6-8307-475F-B685-8EB3F9476311}" type="datetimeFigureOut">
              <a:rPr lang="es-MX" smtClean="0"/>
              <a:pPr/>
              <a:t>21/04/2025</a:t>
            </a:fld>
            <a:endParaRPr lang="es-MX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F0EB3-E9A3-49C7-85C1-11046DD9679E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23149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FA2D6-8307-475F-B685-8EB3F9476311}" type="datetimeFigureOut">
              <a:rPr lang="es-MX" smtClean="0"/>
              <a:pPr/>
              <a:t>21/04/2025</a:t>
            </a:fld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F0EB3-E9A3-49C7-85C1-11046DD9679E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0456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FA2D6-8307-475F-B685-8EB3F9476311}" type="datetimeFigureOut">
              <a:rPr lang="es-MX" smtClean="0"/>
              <a:pPr/>
              <a:t>21/04/2025</a:t>
            </a:fld>
            <a:endParaRPr lang="es-MX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F0EB3-E9A3-49C7-85C1-11046DD9679E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14935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FA2D6-8307-475F-B685-8EB3F9476311}" type="datetimeFigureOut">
              <a:rPr lang="es-MX" smtClean="0"/>
              <a:pPr/>
              <a:t>21/04/2025</a:t>
            </a:fld>
            <a:endParaRPr lang="es-MX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F0EB3-E9A3-49C7-85C1-11046DD9679E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63478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FA2D6-8307-475F-B685-8EB3F9476311}" type="datetimeFigureOut">
              <a:rPr lang="es-MX" smtClean="0"/>
              <a:pPr/>
              <a:t>21/04/2025</a:t>
            </a:fld>
            <a:endParaRPr lang="es-MX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F0EB3-E9A3-49C7-85C1-11046DD9679E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89826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FA2D6-8307-475F-B685-8EB3F9476311}" type="datetimeFigureOut">
              <a:rPr lang="es-MX" smtClean="0"/>
              <a:pPr/>
              <a:t>21/04/2025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4F0EB3-E9A3-49C7-85C1-11046DD9679E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79019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9676" y="4077072"/>
            <a:ext cx="1932266" cy="7483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7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3877" y="3209643"/>
            <a:ext cx="2008283" cy="8272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6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1474" y="5883098"/>
            <a:ext cx="2258399" cy="6309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6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4929" y="5227735"/>
            <a:ext cx="2243791" cy="649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4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9904" y="3261236"/>
            <a:ext cx="2141234" cy="622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0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9060" y="3409373"/>
            <a:ext cx="2221607" cy="753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5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4320" y="2528270"/>
            <a:ext cx="2208933" cy="761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4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7848" y="4903851"/>
            <a:ext cx="2265023" cy="701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6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3776" y="4454212"/>
            <a:ext cx="2203455" cy="772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9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9904" y="3861048"/>
            <a:ext cx="2168145" cy="606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7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4353" y="5627028"/>
            <a:ext cx="2235390" cy="813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8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250" y="2511251"/>
            <a:ext cx="2117408" cy="7848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8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4353" y="4128511"/>
            <a:ext cx="2261617" cy="7519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5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938" y="2515192"/>
            <a:ext cx="2008283" cy="615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0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256" y="4723574"/>
            <a:ext cx="2090154" cy="7011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4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7716" y="1242686"/>
            <a:ext cx="1664922" cy="8030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2" name="51 Conector recto"/>
          <p:cNvCxnSpPr/>
          <p:nvPr/>
        </p:nvCxnSpPr>
        <p:spPr>
          <a:xfrm>
            <a:off x="2426538" y="3019890"/>
            <a:ext cx="214856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53 Conector recto"/>
          <p:cNvCxnSpPr/>
          <p:nvPr/>
        </p:nvCxnSpPr>
        <p:spPr>
          <a:xfrm>
            <a:off x="2426538" y="3744568"/>
            <a:ext cx="214856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54 Conector recto"/>
          <p:cNvCxnSpPr/>
          <p:nvPr/>
        </p:nvCxnSpPr>
        <p:spPr>
          <a:xfrm>
            <a:off x="2414128" y="4455609"/>
            <a:ext cx="214856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55 Conector recto"/>
          <p:cNvCxnSpPr/>
          <p:nvPr/>
        </p:nvCxnSpPr>
        <p:spPr>
          <a:xfrm>
            <a:off x="2418835" y="5242290"/>
            <a:ext cx="205442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56 Conector recto"/>
          <p:cNvCxnSpPr/>
          <p:nvPr/>
        </p:nvCxnSpPr>
        <p:spPr>
          <a:xfrm>
            <a:off x="2415818" y="5919423"/>
            <a:ext cx="214856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57 Conector recto"/>
          <p:cNvCxnSpPr/>
          <p:nvPr/>
        </p:nvCxnSpPr>
        <p:spPr>
          <a:xfrm>
            <a:off x="4783253" y="2877979"/>
            <a:ext cx="214856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60 Conector recto"/>
          <p:cNvCxnSpPr/>
          <p:nvPr/>
        </p:nvCxnSpPr>
        <p:spPr>
          <a:xfrm>
            <a:off x="4783253" y="3501008"/>
            <a:ext cx="214856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61 Conector recto"/>
          <p:cNvCxnSpPr/>
          <p:nvPr/>
        </p:nvCxnSpPr>
        <p:spPr>
          <a:xfrm>
            <a:off x="4792871" y="4149080"/>
            <a:ext cx="214856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62 Conector recto"/>
          <p:cNvCxnSpPr/>
          <p:nvPr/>
        </p:nvCxnSpPr>
        <p:spPr>
          <a:xfrm>
            <a:off x="7000667" y="2804642"/>
            <a:ext cx="214856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64 Conector recto"/>
          <p:cNvCxnSpPr/>
          <p:nvPr/>
        </p:nvCxnSpPr>
        <p:spPr>
          <a:xfrm flipV="1">
            <a:off x="173081" y="2295532"/>
            <a:ext cx="1168" cy="3437724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67 Conector recto"/>
          <p:cNvCxnSpPr/>
          <p:nvPr/>
        </p:nvCxnSpPr>
        <p:spPr>
          <a:xfrm flipV="1">
            <a:off x="2413117" y="2348880"/>
            <a:ext cx="20575" cy="356920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69 Conector recto"/>
          <p:cNvCxnSpPr/>
          <p:nvPr/>
        </p:nvCxnSpPr>
        <p:spPr>
          <a:xfrm flipH="1" flipV="1">
            <a:off x="4783255" y="2321638"/>
            <a:ext cx="27234" cy="3843666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71 Conector recto"/>
          <p:cNvCxnSpPr/>
          <p:nvPr/>
        </p:nvCxnSpPr>
        <p:spPr>
          <a:xfrm flipH="1" flipV="1">
            <a:off x="6992188" y="2321638"/>
            <a:ext cx="48163" cy="2853832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Rectángulo 24"/>
          <p:cNvSpPr/>
          <p:nvPr/>
        </p:nvSpPr>
        <p:spPr>
          <a:xfrm>
            <a:off x="2179582" y="1247542"/>
            <a:ext cx="13777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b="1" dirty="0" smtClean="0">
                <a:solidFill>
                  <a:schemeClr val="tx2">
                    <a:lumMod val="50000"/>
                  </a:schemeClr>
                </a:solidFill>
              </a:rPr>
              <a:t>PRESIDENTE </a:t>
            </a:r>
          </a:p>
        </p:txBody>
      </p:sp>
      <p:sp>
        <p:nvSpPr>
          <p:cNvPr id="100" name="21 CuadroTexto"/>
          <p:cNvSpPr txBox="1"/>
          <p:nvPr/>
        </p:nvSpPr>
        <p:spPr>
          <a:xfrm>
            <a:off x="7102551" y="2507351"/>
            <a:ext cx="1959972" cy="24622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 smtClean="0">
                <a:solidFill>
                  <a:schemeClr val="tx2">
                    <a:lumMod val="50000"/>
                  </a:schemeClr>
                </a:solidFill>
              </a:rPr>
              <a:t>Dirección de Seguridad Pública</a:t>
            </a:r>
          </a:p>
        </p:txBody>
      </p:sp>
      <p:sp>
        <p:nvSpPr>
          <p:cNvPr id="101" name="21 CuadroTexto"/>
          <p:cNvSpPr txBox="1"/>
          <p:nvPr/>
        </p:nvSpPr>
        <p:spPr>
          <a:xfrm>
            <a:off x="7349542" y="4091353"/>
            <a:ext cx="1465989" cy="24622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 smtClean="0">
                <a:solidFill>
                  <a:schemeClr val="tx2">
                    <a:lumMod val="50000"/>
                  </a:schemeClr>
                </a:solidFill>
              </a:rPr>
              <a:t>Protección Civil</a:t>
            </a:r>
            <a:endParaRPr lang="es-MX" sz="1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2" name="21 CuadroTexto"/>
          <p:cNvSpPr txBox="1"/>
          <p:nvPr/>
        </p:nvSpPr>
        <p:spPr>
          <a:xfrm>
            <a:off x="7195912" y="3200571"/>
            <a:ext cx="1883386" cy="40011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>
                <a:solidFill>
                  <a:schemeClr val="tx2">
                    <a:lumMod val="50000"/>
                  </a:schemeClr>
                </a:solidFill>
              </a:rPr>
              <a:t>Dirección de Tránsito, Vialidad y </a:t>
            </a:r>
            <a:r>
              <a:rPr lang="es-MX" sz="1000" b="1" dirty="0" smtClean="0">
                <a:solidFill>
                  <a:schemeClr val="tx2">
                    <a:lumMod val="50000"/>
                  </a:schemeClr>
                </a:solidFill>
              </a:rPr>
              <a:t>Autotransporte</a:t>
            </a:r>
            <a:endParaRPr lang="es-MX" sz="1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2" name="21 CuadroTexto"/>
          <p:cNvSpPr txBox="1"/>
          <p:nvPr/>
        </p:nvSpPr>
        <p:spPr>
          <a:xfrm>
            <a:off x="2591127" y="2533515"/>
            <a:ext cx="1914733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900" b="1" dirty="0" smtClean="0">
                <a:solidFill>
                  <a:schemeClr val="tx2">
                    <a:lumMod val="50000"/>
                  </a:schemeClr>
                </a:solidFill>
              </a:rPr>
              <a:t>Dirección General </a:t>
            </a:r>
            <a:r>
              <a:rPr lang="es-MX" sz="900" b="1" dirty="0">
                <a:solidFill>
                  <a:schemeClr val="tx2">
                    <a:lumMod val="50000"/>
                  </a:schemeClr>
                </a:solidFill>
              </a:rPr>
              <a:t>d</a:t>
            </a:r>
            <a:r>
              <a:rPr lang="es-MX" sz="900" b="1" dirty="0" smtClean="0">
                <a:solidFill>
                  <a:schemeClr val="tx2">
                    <a:lumMod val="50000"/>
                  </a:schemeClr>
                </a:solidFill>
              </a:rPr>
              <a:t>e Infraestructura Municipal y Obras</a:t>
            </a:r>
            <a:endParaRPr lang="es-MX" sz="9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3" name="21 CuadroTexto"/>
          <p:cNvSpPr txBox="1"/>
          <p:nvPr/>
        </p:nvSpPr>
        <p:spPr>
          <a:xfrm>
            <a:off x="2579639" y="3401794"/>
            <a:ext cx="2104284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900" b="1" dirty="0">
                <a:solidFill>
                  <a:schemeClr val="tx2">
                    <a:lumMod val="50000"/>
                  </a:schemeClr>
                </a:solidFill>
              </a:rPr>
              <a:t>Dirección General </a:t>
            </a:r>
            <a:r>
              <a:rPr lang="es-MX" sz="900" b="1" dirty="0" smtClean="0">
                <a:solidFill>
                  <a:schemeClr val="tx2">
                    <a:lumMod val="50000"/>
                  </a:schemeClr>
                </a:solidFill>
              </a:rPr>
              <a:t>de Servicios Públicos Municipales</a:t>
            </a:r>
            <a:endParaRPr lang="es-MX" sz="105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4" name="21 CuadroTexto"/>
          <p:cNvSpPr txBox="1"/>
          <p:nvPr/>
        </p:nvSpPr>
        <p:spPr>
          <a:xfrm>
            <a:off x="2518680" y="4135491"/>
            <a:ext cx="2226302" cy="55399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 smtClean="0">
                <a:solidFill>
                  <a:schemeClr val="tx2">
                    <a:lumMod val="50000"/>
                  </a:schemeClr>
                </a:solidFill>
              </a:rPr>
              <a:t>Dirección de Protección al Ambiente</a:t>
            </a:r>
          </a:p>
          <a:p>
            <a:pPr algn="ctr"/>
            <a:r>
              <a:rPr lang="es-MX" sz="1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  <a:p>
            <a:pPr algn="ctr"/>
            <a:endParaRPr lang="es-MX" sz="1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5" name="21 CuadroTexto"/>
          <p:cNvSpPr txBox="1"/>
          <p:nvPr/>
        </p:nvSpPr>
        <p:spPr>
          <a:xfrm>
            <a:off x="2569656" y="4898662"/>
            <a:ext cx="2088527" cy="40780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 smtClean="0">
                <a:solidFill>
                  <a:schemeClr val="tx2">
                    <a:lumMod val="50000"/>
                  </a:schemeClr>
                </a:solidFill>
              </a:rPr>
              <a:t>Dirección de Desarrollo Urbano</a:t>
            </a:r>
          </a:p>
          <a:p>
            <a:pPr algn="ctr"/>
            <a:endParaRPr lang="es-MX" sz="105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8" name="21 CuadroTexto"/>
          <p:cNvSpPr txBox="1"/>
          <p:nvPr/>
        </p:nvSpPr>
        <p:spPr>
          <a:xfrm>
            <a:off x="2699792" y="5656753"/>
            <a:ext cx="1788245" cy="24622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 smtClean="0">
                <a:solidFill>
                  <a:schemeClr val="tx2">
                    <a:lumMod val="50000"/>
                  </a:schemeClr>
                </a:solidFill>
              </a:rPr>
              <a:t>Dirección de Rastro Municipal</a:t>
            </a:r>
            <a:endParaRPr lang="es-MX" sz="105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9" name="21 CuadroTexto"/>
          <p:cNvSpPr txBox="1"/>
          <p:nvPr/>
        </p:nvSpPr>
        <p:spPr>
          <a:xfrm>
            <a:off x="4970314" y="2516131"/>
            <a:ext cx="1806614" cy="24622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 smtClean="0">
                <a:solidFill>
                  <a:schemeClr val="tx2">
                    <a:lumMod val="50000"/>
                  </a:schemeClr>
                </a:solidFill>
              </a:rPr>
              <a:t>Dirección de Desarrollo Social</a:t>
            </a:r>
            <a:endParaRPr lang="es-MX" sz="1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23" name="21 CuadroTexto"/>
          <p:cNvSpPr txBox="1"/>
          <p:nvPr/>
        </p:nvSpPr>
        <p:spPr>
          <a:xfrm>
            <a:off x="5022825" y="3246765"/>
            <a:ext cx="1802119" cy="40780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 smtClean="0">
                <a:solidFill>
                  <a:schemeClr val="tx2">
                    <a:lumMod val="50000"/>
                  </a:schemeClr>
                </a:solidFill>
              </a:rPr>
              <a:t>Dirección </a:t>
            </a:r>
            <a:r>
              <a:rPr lang="es-MX" sz="1000" b="1" dirty="0">
                <a:solidFill>
                  <a:schemeClr val="tx2">
                    <a:lumMod val="50000"/>
                  </a:schemeClr>
                </a:solidFill>
              </a:rPr>
              <a:t>de </a:t>
            </a:r>
            <a:r>
              <a:rPr lang="es-MX" sz="1000" b="1" dirty="0" smtClean="0">
                <a:solidFill>
                  <a:schemeClr val="tx2">
                    <a:lumMod val="50000"/>
                  </a:schemeClr>
                </a:solidFill>
              </a:rPr>
              <a:t>Deportes</a:t>
            </a:r>
            <a:endParaRPr lang="es-MX" sz="1000" b="1" dirty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endParaRPr lang="es-MX" sz="105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24" name="21 CuadroTexto"/>
          <p:cNvSpPr txBox="1"/>
          <p:nvPr/>
        </p:nvSpPr>
        <p:spPr>
          <a:xfrm>
            <a:off x="4932040" y="3872887"/>
            <a:ext cx="1971521" cy="40780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 smtClean="0">
                <a:solidFill>
                  <a:schemeClr val="tx2">
                    <a:lumMod val="50000"/>
                  </a:schemeClr>
                </a:solidFill>
              </a:rPr>
              <a:t>Dirección de Cultura y Recreación</a:t>
            </a:r>
            <a:endParaRPr lang="es-MX" sz="1050" b="1" dirty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endParaRPr lang="es-MX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29" name="21 CuadroTexto"/>
          <p:cNvSpPr txBox="1"/>
          <p:nvPr/>
        </p:nvSpPr>
        <p:spPr>
          <a:xfrm>
            <a:off x="4879073" y="5234488"/>
            <a:ext cx="2288754" cy="40780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 smtClean="0">
                <a:solidFill>
                  <a:schemeClr val="tx2">
                    <a:lumMod val="50000"/>
                  </a:schemeClr>
                </a:solidFill>
              </a:rPr>
              <a:t>Dirección de Economía e Innovación</a:t>
            </a:r>
          </a:p>
          <a:p>
            <a:pPr algn="ctr"/>
            <a:endParaRPr lang="es-MX" sz="105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30" name="21 CuadroTexto"/>
          <p:cNvSpPr txBox="1"/>
          <p:nvPr/>
        </p:nvSpPr>
        <p:spPr>
          <a:xfrm>
            <a:off x="4931040" y="4435935"/>
            <a:ext cx="2049904" cy="40011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 smtClean="0">
                <a:solidFill>
                  <a:schemeClr val="tx2">
                    <a:lumMod val="50000"/>
                  </a:schemeClr>
                </a:solidFill>
              </a:rPr>
              <a:t>Dirección de Desarrollo Agropecuario</a:t>
            </a:r>
            <a:endParaRPr lang="es-MX" sz="105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31" name="21 CuadroTexto"/>
          <p:cNvSpPr txBox="1"/>
          <p:nvPr/>
        </p:nvSpPr>
        <p:spPr>
          <a:xfrm>
            <a:off x="4923243" y="5888100"/>
            <a:ext cx="2214182" cy="40011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 smtClean="0">
                <a:solidFill>
                  <a:schemeClr val="tx2">
                    <a:lumMod val="50000"/>
                  </a:schemeClr>
                </a:solidFill>
              </a:rPr>
              <a:t>Dirección de Desarrollo Turístico</a:t>
            </a:r>
          </a:p>
          <a:p>
            <a:pPr algn="ctr"/>
            <a:endParaRPr lang="es-MX" sz="1000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132" name="58 Conector recto"/>
          <p:cNvCxnSpPr/>
          <p:nvPr/>
        </p:nvCxnSpPr>
        <p:spPr>
          <a:xfrm>
            <a:off x="7022598" y="4351295"/>
            <a:ext cx="229655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67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876" y="2486629"/>
            <a:ext cx="2093533" cy="7983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2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788" y="4015666"/>
            <a:ext cx="2119029" cy="6637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0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402" y="3317781"/>
            <a:ext cx="2120788" cy="6872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4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472" y="5402909"/>
            <a:ext cx="2103710" cy="7997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21 CuadroTexto"/>
          <p:cNvSpPr txBox="1"/>
          <p:nvPr/>
        </p:nvSpPr>
        <p:spPr>
          <a:xfrm>
            <a:off x="440695" y="2462596"/>
            <a:ext cx="1637101" cy="40011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 smtClean="0">
                <a:solidFill>
                  <a:schemeClr val="tx2">
                    <a:lumMod val="50000"/>
                  </a:schemeClr>
                </a:solidFill>
              </a:rPr>
              <a:t>Secretaria del H. Ayuntamiento</a:t>
            </a:r>
          </a:p>
        </p:txBody>
      </p:sp>
      <p:cxnSp>
        <p:nvCxnSpPr>
          <p:cNvPr id="103" name="43 Conector recto"/>
          <p:cNvCxnSpPr/>
          <p:nvPr/>
        </p:nvCxnSpPr>
        <p:spPr>
          <a:xfrm>
            <a:off x="173081" y="5733256"/>
            <a:ext cx="217261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2" name="21 CuadroTexto"/>
          <p:cNvSpPr txBox="1"/>
          <p:nvPr/>
        </p:nvSpPr>
        <p:spPr>
          <a:xfrm>
            <a:off x="299284" y="3320093"/>
            <a:ext cx="1744504" cy="24622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 smtClean="0">
                <a:solidFill>
                  <a:schemeClr val="tx2">
                    <a:lumMod val="50000"/>
                  </a:schemeClr>
                </a:solidFill>
              </a:rPr>
              <a:t>Tesorería Municipal</a:t>
            </a:r>
          </a:p>
        </p:txBody>
      </p:sp>
      <p:sp>
        <p:nvSpPr>
          <p:cNvPr id="93" name="21 CuadroTexto"/>
          <p:cNvSpPr txBox="1"/>
          <p:nvPr/>
        </p:nvSpPr>
        <p:spPr>
          <a:xfrm>
            <a:off x="273977" y="4029097"/>
            <a:ext cx="1744504" cy="24622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 smtClean="0">
                <a:solidFill>
                  <a:schemeClr val="tx2">
                    <a:lumMod val="50000"/>
                  </a:schemeClr>
                </a:solidFill>
              </a:rPr>
              <a:t>Contraloría Municipal</a:t>
            </a:r>
            <a:endParaRPr lang="es-MX" sz="1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1" name="21 CuadroTexto"/>
          <p:cNvSpPr txBox="1"/>
          <p:nvPr/>
        </p:nvSpPr>
        <p:spPr>
          <a:xfrm>
            <a:off x="326471" y="4729195"/>
            <a:ext cx="1744504" cy="24622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 smtClean="0">
                <a:solidFill>
                  <a:schemeClr val="tx2">
                    <a:lumMod val="50000"/>
                  </a:schemeClr>
                </a:solidFill>
              </a:rPr>
              <a:t>Oficial Mayor</a:t>
            </a:r>
          </a:p>
        </p:txBody>
      </p:sp>
      <p:sp>
        <p:nvSpPr>
          <p:cNvPr id="104" name="21 CuadroTexto"/>
          <p:cNvSpPr txBox="1"/>
          <p:nvPr/>
        </p:nvSpPr>
        <p:spPr>
          <a:xfrm>
            <a:off x="385536" y="5500070"/>
            <a:ext cx="1744504" cy="25391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 smtClean="0">
                <a:solidFill>
                  <a:schemeClr val="tx2">
                    <a:lumMod val="50000"/>
                  </a:schemeClr>
                </a:solidFill>
              </a:rPr>
              <a:t>Juzgado Municipal</a:t>
            </a:r>
            <a:endParaRPr lang="es-MX" sz="1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99" name="56 Conector recto"/>
          <p:cNvCxnSpPr/>
          <p:nvPr/>
        </p:nvCxnSpPr>
        <p:spPr>
          <a:xfrm>
            <a:off x="4801087" y="5517232"/>
            <a:ext cx="214856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61 Conector recto"/>
          <p:cNvCxnSpPr/>
          <p:nvPr/>
        </p:nvCxnSpPr>
        <p:spPr>
          <a:xfrm>
            <a:off x="4807970" y="4797152"/>
            <a:ext cx="214856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9" name="61 Conector recto"/>
          <p:cNvCxnSpPr/>
          <p:nvPr/>
        </p:nvCxnSpPr>
        <p:spPr>
          <a:xfrm>
            <a:off x="4801087" y="6165304"/>
            <a:ext cx="246973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1" name="43 Conector recto"/>
          <p:cNvCxnSpPr/>
          <p:nvPr/>
        </p:nvCxnSpPr>
        <p:spPr>
          <a:xfrm flipV="1">
            <a:off x="180377" y="4293096"/>
            <a:ext cx="206547" cy="1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16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1403" y="1227163"/>
            <a:ext cx="1664922" cy="8363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7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883" y="1227163"/>
            <a:ext cx="1664922" cy="8030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0" name="Conector recto 19"/>
          <p:cNvCxnSpPr>
            <a:stCxn id="64" idx="2"/>
            <a:endCxn id="64" idx="2"/>
          </p:cNvCxnSpPr>
          <p:nvPr/>
        </p:nvCxnSpPr>
        <p:spPr>
          <a:xfrm>
            <a:off x="2920177" y="2045743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cto 31"/>
          <p:cNvCxnSpPr>
            <a:stCxn id="64" idx="2"/>
            <a:endCxn id="64" idx="2"/>
          </p:cNvCxnSpPr>
          <p:nvPr/>
        </p:nvCxnSpPr>
        <p:spPr>
          <a:xfrm>
            <a:off x="2920177" y="2045743"/>
            <a:ext cx="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Conector recto 36"/>
          <p:cNvCxnSpPr>
            <a:stCxn id="64" idx="2"/>
            <a:endCxn id="64" idx="2"/>
          </p:cNvCxnSpPr>
          <p:nvPr/>
        </p:nvCxnSpPr>
        <p:spPr>
          <a:xfrm>
            <a:off x="2920177" y="2045743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CuadroTexto 144"/>
          <p:cNvSpPr txBox="1"/>
          <p:nvPr/>
        </p:nvSpPr>
        <p:spPr>
          <a:xfrm>
            <a:off x="4757780" y="1237160"/>
            <a:ext cx="1341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SINDICO </a:t>
            </a:r>
            <a:endParaRPr lang="en-US" b="1" dirty="0"/>
          </a:p>
        </p:txBody>
      </p:sp>
      <p:sp>
        <p:nvSpPr>
          <p:cNvPr id="146" name="CuadroTexto 145"/>
          <p:cNvSpPr txBox="1"/>
          <p:nvPr/>
        </p:nvSpPr>
        <p:spPr>
          <a:xfrm>
            <a:off x="7078049" y="1243308"/>
            <a:ext cx="140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REGIDORES</a:t>
            </a:r>
            <a:endParaRPr lang="en-US" b="1" dirty="0"/>
          </a:p>
        </p:txBody>
      </p:sp>
      <p:sp>
        <p:nvSpPr>
          <p:cNvPr id="159" name="Flecha abajo 158"/>
          <p:cNvSpPr/>
          <p:nvPr/>
        </p:nvSpPr>
        <p:spPr>
          <a:xfrm>
            <a:off x="2843808" y="1906174"/>
            <a:ext cx="144016" cy="4015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Conector recto 2"/>
          <p:cNvCxnSpPr/>
          <p:nvPr/>
        </p:nvCxnSpPr>
        <p:spPr>
          <a:xfrm>
            <a:off x="175670" y="2295532"/>
            <a:ext cx="6824997" cy="2610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08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8544" y="301671"/>
            <a:ext cx="2061242" cy="6840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9" name="CuadroTexto 38"/>
          <p:cNvSpPr txBox="1"/>
          <p:nvPr/>
        </p:nvSpPr>
        <p:spPr>
          <a:xfrm>
            <a:off x="4429639" y="416607"/>
            <a:ext cx="18921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AYUNTAMIENTO</a:t>
            </a:r>
            <a:endParaRPr lang="en-US" b="1" dirty="0"/>
          </a:p>
        </p:txBody>
      </p:sp>
      <p:cxnSp>
        <p:nvCxnSpPr>
          <p:cNvPr id="77" name="Conector recto 76"/>
          <p:cNvCxnSpPr/>
          <p:nvPr/>
        </p:nvCxnSpPr>
        <p:spPr>
          <a:xfrm>
            <a:off x="2987824" y="1048265"/>
            <a:ext cx="468052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Conector recto 78"/>
          <p:cNvCxnSpPr/>
          <p:nvPr/>
        </p:nvCxnSpPr>
        <p:spPr>
          <a:xfrm>
            <a:off x="7668344" y="1048265"/>
            <a:ext cx="0" cy="2105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1" name="Conector recto 120"/>
          <p:cNvCxnSpPr/>
          <p:nvPr/>
        </p:nvCxnSpPr>
        <p:spPr>
          <a:xfrm>
            <a:off x="5303864" y="908720"/>
            <a:ext cx="0" cy="31844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5" name="Conector recto 124"/>
          <p:cNvCxnSpPr/>
          <p:nvPr/>
        </p:nvCxnSpPr>
        <p:spPr>
          <a:xfrm>
            <a:off x="2987824" y="1048265"/>
            <a:ext cx="0" cy="2105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7" name="Conector recto 136"/>
          <p:cNvCxnSpPr>
            <a:stCxn id="108" idx="2"/>
            <a:endCxn id="108" idx="2"/>
          </p:cNvCxnSpPr>
          <p:nvPr/>
        </p:nvCxnSpPr>
        <p:spPr>
          <a:xfrm>
            <a:off x="5349165" y="98568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Conector recto 139"/>
          <p:cNvCxnSpPr>
            <a:stCxn id="108" idx="2"/>
            <a:endCxn id="108" idx="2"/>
          </p:cNvCxnSpPr>
          <p:nvPr/>
        </p:nvCxnSpPr>
        <p:spPr>
          <a:xfrm>
            <a:off x="5349165" y="98568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uadroTexto 3"/>
          <p:cNvSpPr txBox="1"/>
          <p:nvPr/>
        </p:nvSpPr>
        <p:spPr>
          <a:xfrm>
            <a:off x="2217398" y="1594773"/>
            <a:ext cx="155053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b="1" dirty="0" smtClean="0"/>
              <a:t>L.A.E. Rubén Urías Ruíz</a:t>
            </a:r>
            <a:endParaRPr lang="en-US" sz="1100" b="1" dirty="0"/>
          </a:p>
        </p:txBody>
      </p:sp>
      <p:sp>
        <p:nvSpPr>
          <p:cNvPr id="6" name="CuadroTexto 5"/>
          <p:cNvSpPr txBox="1"/>
          <p:nvPr/>
        </p:nvSpPr>
        <p:spPr>
          <a:xfrm>
            <a:off x="4636216" y="1527079"/>
            <a:ext cx="15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b="1" dirty="0" smtClean="0"/>
              <a:t>Lic. Leticia González Muñoz (1)</a:t>
            </a:r>
            <a:endParaRPr lang="en-US" sz="1100" b="1" dirty="0"/>
          </a:p>
        </p:txBody>
      </p:sp>
      <p:sp>
        <p:nvSpPr>
          <p:cNvPr id="10" name="CuadroTexto 9"/>
          <p:cNvSpPr txBox="1"/>
          <p:nvPr/>
        </p:nvSpPr>
        <p:spPr>
          <a:xfrm>
            <a:off x="7392120" y="1575208"/>
            <a:ext cx="123836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b="1" dirty="0" smtClean="0"/>
              <a:t>(10)</a:t>
            </a:r>
            <a:endParaRPr lang="en-US" sz="1000" b="1" dirty="0"/>
          </a:p>
        </p:txBody>
      </p:sp>
      <p:sp>
        <p:nvSpPr>
          <p:cNvPr id="12" name="CuadroTexto 11"/>
          <p:cNvSpPr txBox="1"/>
          <p:nvPr/>
        </p:nvSpPr>
        <p:spPr>
          <a:xfrm>
            <a:off x="428449" y="2741581"/>
            <a:ext cx="177955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Lic. José Francisco Mendoza Martínez </a:t>
            </a:r>
            <a:endParaRPr lang="en-US" sz="1000" dirty="0"/>
          </a:p>
          <a:p>
            <a:endParaRPr lang="en-US" dirty="0"/>
          </a:p>
        </p:txBody>
      </p:sp>
      <p:sp>
        <p:nvSpPr>
          <p:cNvPr id="5" name="CuadroTexto 4"/>
          <p:cNvSpPr txBox="1"/>
          <p:nvPr/>
        </p:nvSpPr>
        <p:spPr>
          <a:xfrm>
            <a:off x="371164" y="3462808"/>
            <a:ext cx="19911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smtClean="0"/>
              <a:t>C.P. Eduardo Adolfo Rodríguez Lino</a:t>
            </a:r>
            <a:endParaRPr lang="en-US" sz="1000" dirty="0"/>
          </a:p>
        </p:txBody>
      </p:sp>
      <p:sp>
        <p:nvSpPr>
          <p:cNvPr id="9" name="Rectángulo 8"/>
          <p:cNvSpPr/>
          <p:nvPr/>
        </p:nvSpPr>
        <p:spPr>
          <a:xfrm>
            <a:off x="393894" y="4207434"/>
            <a:ext cx="2138736" cy="256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MX" sz="1000" dirty="0"/>
              <a:t>Lic. Martín Iván Valdez </a:t>
            </a:r>
            <a:r>
              <a:rPr lang="es-MX" sz="1000" dirty="0" smtClean="0"/>
              <a:t>Espínola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393358" y="4898662"/>
            <a:ext cx="18920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err="1"/>
              <a:t>Ing</a:t>
            </a:r>
            <a:r>
              <a:rPr lang="es-MX" sz="1000" dirty="0"/>
              <a:t>- Salvador de Jesús Hernández Cerecedo </a:t>
            </a:r>
            <a:endParaRPr lang="en-US" sz="1000" dirty="0"/>
          </a:p>
        </p:txBody>
      </p:sp>
      <p:sp>
        <p:nvSpPr>
          <p:cNvPr id="28" name="CuadroTexto 27"/>
          <p:cNvSpPr txBox="1"/>
          <p:nvPr/>
        </p:nvSpPr>
        <p:spPr>
          <a:xfrm>
            <a:off x="2840766" y="2826634"/>
            <a:ext cx="191124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Arq. José Alvarado Briones</a:t>
            </a:r>
            <a:endParaRPr lang="en-US" sz="1000" dirty="0"/>
          </a:p>
        </p:txBody>
      </p:sp>
      <p:sp>
        <p:nvSpPr>
          <p:cNvPr id="31" name="CuadroTexto 30"/>
          <p:cNvSpPr txBox="1"/>
          <p:nvPr/>
        </p:nvSpPr>
        <p:spPr>
          <a:xfrm>
            <a:off x="2699792" y="3686563"/>
            <a:ext cx="19364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C. José Luis Torres Villanueva</a:t>
            </a:r>
            <a:endParaRPr lang="en-US" sz="1000" dirty="0"/>
          </a:p>
        </p:txBody>
      </p:sp>
      <p:sp>
        <p:nvSpPr>
          <p:cNvPr id="33" name="CuadroTexto 32"/>
          <p:cNvSpPr txBox="1"/>
          <p:nvPr/>
        </p:nvSpPr>
        <p:spPr>
          <a:xfrm>
            <a:off x="2624793" y="4308084"/>
            <a:ext cx="2045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M.V.Z. Brenda Gabriela Vélez Vázquez</a:t>
            </a:r>
            <a:endParaRPr lang="en-US" sz="1000" dirty="0"/>
          </a:p>
        </p:txBody>
      </p:sp>
      <p:sp>
        <p:nvSpPr>
          <p:cNvPr id="34" name="CuadroTexto 33"/>
          <p:cNvSpPr txBox="1"/>
          <p:nvPr/>
        </p:nvSpPr>
        <p:spPr>
          <a:xfrm>
            <a:off x="2741335" y="5118514"/>
            <a:ext cx="195775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Arq. Monserrat Quintana Padilla</a:t>
            </a:r>
            <a:endParaRPr lang="en-US" sz="1000" dirty="0"/>
          </a:p>
        </p:txBody>
      </p:sp>
      <p:sp>
        <p:nvSpPr>
          <p:cNvPr id="35" name="CuadroTexto 34"/>
          <p:cNvSpPr txBox="1"/>
          <p:nvPr/>
        </p:nvSpPr>
        <p:spPr>
          <a:xfrm>
            <a:off x="2707575" y="5843448"/>
            <a:ext cx="2029332" cy="4143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MX" sz="1000" dirty="0"/>
              <a:t>M.V.Z. Cristian Evaristo Ramos </a:t>
            </a:r>
            <a:r>
              <a:rPr lang="es-MX" sz="1000" dirty="0" err="1"/>
              <a:t>Charnicharth</a:t>
            </a:r>
            <a:endParaRPr lang="en-US" sz="1000" dirty="0"/>
          </a:p>
        </p:txBody>
      </p:sp>
      <p:sp>
        <p:nvSpPr>
          <p:cNvPr id="38" name="CuadroTexto 37"/>
          <p:cNvSpPr txBox="1"/>
          <p:nvPr/>
        </p:nvSpPr>
        <p:spPr>
          <a:xfrm>
            <a:off x="5022826" y="2762352"/>
            <a:ext cx="21145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Lic. Israel Alejandro Monasterio Olvera</a:t>
            </a:r>
            <a:endParaRPr lang="en-US" sz="1000" dirty="0"/>
          </a:p>
        </p:txBody>
      </p:sp>
      <p:sp>
        <p:nvSpPr>
          <p:cNvPr id="42" name="CuadroTexto 41"/>
          <p:cNvSpPr txBox="1"/>
          <p:nvPr/>
        </p:nvSpPr>
        <p:spPr>
          <a:xfrm>
            <a:off x="5048060" y="3431728"/>
            <a:ext cx="198061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L.A.E. Gilberto Vázquez Briones</a:t>
            </a:r>
            <a:endParaRPr lang="en-US" sz="1000" dirty="0"/>
          </a:p>
        </p:txBody>
      </p:sp>
      <p:sp>
        <p:nvSpPr>
          <p:cNvPr id="43" name="CuadroTexto 42"/>
          <p:cNvSpPr txBox="1"/>
          <p:nvPr/>
        </p:nvSpPr>
        <p:spPr>
          <a:xfrm>
            <a:off x="5062451" y="4029097"/>
            <a:ext cx="184111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Lic. Kirey Díaz Campos</a:t>
            </a:r>
            <a:endParaRPr lang="en-US" sz="1000" dirty="0"/>
          </a:p>
        </p:txBody>
      </p:sp>
      <p:sp>
        <p:nvSpPr>
          <p:cNvPr id="45" name="CuadroTexto 44"/>
          <p:cNvSpPr txBox="1"/>
          <p:nvPr/>
        </p:nvSpPr>
        <p:spPr>
          <a:xfrm>
            <a:off x="4998109" y="4719668"/>
            <a:ext cx="19900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M.V.Z. Francisco Alfonso Huerta Ramos</a:t>
            </a:r>
            <a:endParaRPr lang="en-US" sz="1000" dirty="0"/>
          </a:p>
        </p:txBody>
      </p:sp>
      <p:sp>
        <p:nvSpPr>
          <p:cNvPr id="46" name="CuadroTexto 45"/>
          <p:cNvSpPr txBox="1"/>
          <p:nvPr/>
        </p:nvSpPr>
        <p:spPr>
          <a:xfrm>
            <a:off x="5048060" y="5445371"/>
            <a:ext cx="201331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L.A.E. Juan Edgardo González Ruiz</a:t>
            </a:r>
            <a:endParaRPr lang="en-US" sz="1000" dirty="0"/>
          </a:p>
        </p:txBody>
      </p:sp>
      <p:sp>
        <p:nvSpPr>
          <p:cNvPr id="69" name="CuadroTexto 68"/>
          <p:cNvSpPr txBox="1"/>
          <p:nvPr/>
        </p:nvSpPr>
        <p:spPr>
          <a:xfrm>
            <a:off x="5014302" y="6072110"/>
            <a:ext cx="22021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Lic. Leslie Andrea Ramírez Mendoza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73" name="CuadroTexto 72"/>
          <p:cNvSpPr txBox="1"/>
          <p:nvPr/>
        </p:nvSpPr>
        <p:spPr>
          <a:xfrm>
            <a:off x="7252253" y="2720316"/>
            <a:ext cx="19288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Lic. Jairo Damián Álvarez Duran</a:t>
            </a:r>
            <a:endParaRPr lang="en-US" sz="1000" dirty="0"/>
          </a:p>
        </p:txBody>
      </p:sp>
      <p:cxnSp>
        <p:nvCxnSpPr>
          <p:cNvPr id="133" name="58 Conector recto"/>
          <p:cNvCxnSpPr/>
          <p:nvPr/>
        </p:nvCxnSpPr>
        <p:spPr>
          <a:xfrm>
            <a:off x="7006641" y="3573016"/>
            <a:ext cx="229655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6" name="CuadroTexto 105"/>
          <p:cNvSpPr txBox="1"/>
          <p:nvPr/>
        </p:nvSpPr>
        <p:spPr>
          <a:xfrm>
            <a:off x="7291261" y="3501008"/>
            <a:ext cx="17712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Lic. José de Jesús Castillo Alvarado</a:t>
            </a:r>
            <a:endParaRPr lang="en-US" sz="1000" dirty="0"/>
          </a:p>
        </p:txBody>
      </p:sp>
      <p:cxnSp>
        <p:nvCxnSpPr>
          <p:cNvPr id="134" name="43 Conector recto"/>
          <p:cNvCxnSpPr/>
          <p:nvPr/>
        </p:nvCxnSpPr>
        <p:spPr>
          <a:xfrm>
            <a:off x="179512" y="2852936"/>
            <a:ext cx="217061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6" name="43 Conector recto"/>
          <p:cNvCxnSpPr/>
          <p:nvPr/>
        </p:nvCxnSpPr>
        <p:spPr>
          <a:xfrm>
            <a:off x="179512" y="3645024"/>
            <a:ext cx="177651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8" name="CuadroTexto 147"/>
          <p:cNvSpPr txBox="1"/>
          <p:nvPr/>
        </p:nvSpPr>
        <p:spPr>
          <a:xfrm>
            <a:off x="451644" y="5696052"/>
            <a:ext cx="18692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Lic. Apolonio Cabrera Huerta </a:t>
            </a:r>
            <a:endParaRPr lang="en-US" sz="1000" dirty="0"/>
          </a:p>
        </p:txBody>
      </p:sp>
      <p:sp>
        <p:nvSpPr>
          <p:cNvPr id="149" name="CuadroTexto 148"/>
          <p:cNvSpPr txBox="1"/>
          <p:nvPr/>
        </p:nvSpPr>
        <p:spPr>
          <a:xfrm>
            <a:off x="7334428" y="4232566"/>
            <a:ext cx="17129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T.E. Francisco Javier Cortés Martínez</a:t>
            </a:r>
            <a:endParaRPr lang="en-US" sz="1000" dirty="0"/>
          </a:p>
        </p:txBody>
      </p:sp>
      <p:pic>
        <p:nvPicPr>
          <p:cNvPr id="105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4919543"/>
            <a:ext cx="1932266" cy="7483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uadroTexto 1"/>
          <p:cNvSpPr txBox="1"/>
          <p:nvPr/>
        </p:nvSpPr>
        <p:spPr>
          <a:xfrm>
            <a:off x="7302267" y="4899283"/>
            <a:ext cx="164132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b="1" dirty="0" smtClean="0"/>
              <a:t>Instituto Municipal para las mujeres: </a:t>
            </a:r>
            <a:r>
              <a:rPr lang="es-MX" sz="1000" dirty="0"/>
              <a:t>Lic. Martha Soledad Sánchez Hernández</a:t>
            </a:r>
            <a:endParaRPr lang="en-US" sz="1000" dirty="0"/>
          </a:p>
        </p:txBody>
      </p:sp>
      <p:cxnSp>
        <p:nvCxnSpPr>
          <p:cNvPr id="107" name="58 Conector recto"/>
          <p:cNvCxnSpPr/>
          <p:nvPr/>
        </p:nvCxnSpPr>
        <p:spPr>
          <a:xfrm>
            <a:off x="7020272" y="5157192"/>
            <a:ext cx="229655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0" name="43 Conector recto"/>
          <p:cNvCxnSpPr/>
          <p:nvPr/>
        </p:nvCxnSpPr>
        <p:spPr>
          <a:xfrm flipV="1">
            <a:off x="179512" y="5013176"/>
            <a:ext cx="206547" cy="1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20" name="Imagen 119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66" t="3270" r="58086" b="87430"/>
          <a:stretch/>
        </p:blipFill>
        <p:spPr bwMode="auto">
          <a:xfrm>
            <a:off x="107504" y="44625"/>
            <a:ext cx="2784851" cy="93610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464375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51835</TotalTime>
  <Words>220</Words>
  <Application>Microsoft Office PowerPoint</Application>
  <PresentationFormat>Presentación en pantalla (4:3)</PresentationFormat>
  <Paragraphs>47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Informatica</dc:creator>
  <cp:lastModifiedBy>María Montserrat Frausto López</cp:lastModifiedBy>
  <cp:revision>1592</cp:revision>
  <cp:lastPrinted>2021-11-25T19:43:50Z</cp:lastPrinted>
  <dcterms:created xsi:type="dcterms:W3CDTF">2014-06-28T18:56:57Z</dcterms:created>
  <dcterms:modified xsi:type="dcterms:W3CDTF">2025-04-21T19:21:31Z</dcterms:modified>
</cp:coreProperties>
</file>